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79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88" r:id="rId13"/>
    <p:sldId id="389" r:id="rId14"/>
    <p:sldId id="391" r:id="rId15"/>
    <p:sldId id="392" r:id="rId16"/>
    <p:sldId id="390" r:id="rId17"/>
    <p:sldId id="378" r:id="rId18"/>
    <p:sldId id="338" r:id="rId19"/>
    <p:sldId id="344" r:id="rId20"/>
    <p:sldId id="382" r:id="rId21"/>
    <p:sldId id="383" r:id="rId22"/>
    <p:sldId id="384" r:id="rId23"/>
    <p:sldId id="385" r:id="rId24"/>
    <p:sldId id="381" r:id="rId25"/>
    <p:sldId id="346" r:id="rId26"/>
    <p:sldId id="345" r:id="rId27"/>
    <p:sldId id="343" r:id="rId28"/>
    <p:sldId id="380" r:id="rId29"/>
    <p:sldId id="336" r:id="rId30"/>
    <p:sldId id="337" r:id="rId31"/>
    <p:sldId id="339" r:id="rId32"/>
    <p:sldId id="340" r:id="rId33"/>
    <p:sldId id="341" r:id="rId34"/>
    <p:sldId id="342" r:id="rId35"/>
    <p:sldId id="347" r:id="rId36"/>
    <p:sldId id="375" r:id="rId37"/>
    <p:sldId id="377" r:id="rId38"/>
    <p:sldId id="348" r:id="rId39"/>
    <p:sldId id="349" r:id="rId40"/>
    <p:sldId id="386" r:id="rId41"/>
    <p:sldId id="387" r:id="rId42"/>
    <p:sldId id="350" r:id="rId43"/>
    <p:sldId id="351" r:id="rId44"/>
    <p:sldId id="352" r:id="rId45"/>
    <p:sldId id="353" r:id="rId46"/>
    <p:sldId id="356" r:id="rId47"/>
    <p:sldId id="357" r:id="rId48"/>
    <p:sldId id="376" r:id="rId49"/>
    <p:sldId id="354" r:id="rId50"/>
    <p:sldId id="355" r:id="rId51"/>
    <p:sldId id="358" r:id="rId52"/>
    <p:sldId id="359" r:id="rId53"/>
    <p:sldId id="361" r:id="rId54"/>
    <p:sldId id="362" r:id="rId55"/>
    <p:sldId id="370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1" r:id="rId64"/>
    <p:sldId id="372" r:id="rId65"/>
    <p:sldId id="373" r:id="rId66"/>
    <p:sldId id="374" r:id="rId6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2" autoAdjust="0"/>
    <p:restoredTop sz="94689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2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9B53-0A1B-4787-A976-2D3FA896A9D0}" type="datetimeFigureOut">
              <a:rPr lang="en-US" smtClean="0"/>
              <a:pPr/>
              <a:t>4/11/2014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7BCFB-76A1-4A61-B8BD-32EE34A3B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Sights and symbols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>
                <a:solidFill>
                  <a:srgbClr val="0070C0"/>
                </a:solidFill>
              </a:rPr>
              <a:t>Αξιοθέατα και σύμβολα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57290" y="4429156"/>
            <a:ext cx="6400800" cy="228599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Τμήμα Β’2</a:t>
            </a:r>
            <a:r>
              <a:rPr lang="el-GR" dirty="0" smtClean="0"/>
              <a:t>-</a:t>
            </a:r>
            <a:r>
              <a:rPr lang="el-GR" dirty="0" smtClean="0"/>
              <a:t>Ευέλικτη </a:t>
            </a:r>
            <a:r>
              <a:rPr lang="el-GR" dirty="0" smtClean="0"/>
              <a:t>Ζώνη</a:t>
            </a:r>
          </a:p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Δ. Σ. Παραμυθιάς</a:t>
            </a:r>
          </a:p>
          <a:p>
            <a:r>
              <a:rPr lang="el-GR" dirty="0" smtClean="0"/>
              <a:t>2013-4</a:t>
            </a:r>
          </a:p>
          <a:p>
            <a:r>
              <a:rPr lang="el-GR" dirty="0" smtClean="0"/>
              <a:t>Γιάννης Θεμελής</a:t>
            </a:r>
          </a:p>
        </p:txBody>
      </p:sp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4450"/>
            <a:ext cx="9144000" cy="67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513" y="0"/>
            <a:ext cx="8816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_Parthe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228725"/>
            <a:ext cx="7543800" cy="440055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0212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2570"/>
            <a:ext cx="9144000" cy="5732859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28_092711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4370"/>
            <a:ext cx="9144000" cy="550926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28_092711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10" y="0"/>
            <a:ext cx="8820579" cy="685800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2002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744" y="0"/>
            <a:ext cx="8648512" cy="685800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ig 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95919"/>
            <a:ext cx="2904434" cy="5790601"/>
          </a:xfrm>
          <a:prstGeom prst="rect">
            <a:avLst/>
          </a:prstGeom>
        </p:spPr>
      </p:pic>
      <p:pic>
        <p:nvPicPr>
          <p:cNvPr id="1026" name="Picture 2" descr="C:\Users\John\Desktop\new photos\British Parli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96262"/>
            <a:ext cx="5518318" cy="3090258"/>
          </a:xfrm>
          <a:prstGeom prst="rect">
            <a:avLst/>
          </a:prstGeom>
          <a:noFill/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27300" y="0"/>
            <a:ext cx="4089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6050"/>
            <a:ext cx="9144000" cy="65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5505"/>
            <a:ext cx="9144000" cy="6084916"/>
          </a:xfr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1707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5933"/>
            <a:ext cx="9144000" cy="6206133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1707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36"/>
            <a:ext cx="9144000" cy="6054328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1707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795" y="0"/>
            <a:ext cx="6958410" cy="685800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1959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73580"/>
            <a:ext cx="9144000" cy="4910839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0212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359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89200" y="0"/>
            <a:ext cx="4165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359-00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9838" y="0"/>
            <a:ext cx="412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2550" y="0"/>
            <a:ext cx="89773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100" y="418198"/>
            <a:ext cx="8153356" cy="6107146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41388"/>
            <a:ext cx="9144000" cy="497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58888"/>
            <a:ext cx="9144000" cy="433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62088" y="0"/>
            <a:ext cx="6219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36563" y="0"/>
            <a:ext cx="8269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9250"/>
            <a:ext cx="9144000" cy="6157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"/>
            <a:ext cx="9144000" cy="668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251-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359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63775" y="0"/>
            <a:ext cx="4614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732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8825" y="0"/>
            <a:ext cx="7624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Greek 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0910-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0910-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47713"/>
            <a:ext cx="9144000" cy="536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09663"/>
            <a:ext cx="9144000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0524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992"/>
            <a:ext cx="9144000" cy="5840016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310_12121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636"/>
            <a:ext cx="9144000" cy="6384727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0910-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79388"/>
            <a:ext cx="9144000" cy="649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0910-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16200" y="0"/>
            <a:ext cx="39100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708025"/>
            <a:ext cx="9144000" cy="5440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09550"/>
            <a:ext cx="9144000" cy="6437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8925"/>
            <a:ext cx="9144000" cy="62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0200"/>
            <a:ext cx="9144000" cy="619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London 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290"/>
            <a:ext cx="9144000" cy="6093419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7075" y="0"/>
            <a:ext cx="7688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195388"/>
            <a:ext cx="914400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95363" y="0"/>
            <a:ext cx="7153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458-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2113" y="0"/>
            <a:ext cx="8359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732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65338" y="0"/>
            <a:ext cx="5011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7_121732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03438" y="0"/>
            <a:ext cx="4935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Beefe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74"/>
            <a:ext cx="3429006" cy="4572008"/>
          </a:xfrm>
          <a:prstGeom prst="rect">
            <a:avLst/>
          </a:prstGeom>
        </p:spPr>
      </p:pic>
      <p:pic>
        <p:nvPicPr>
          <p:cNvPr id="7" name="6 - Εικόνα" descr="Evzon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428869"/>
            <a:ext cx="4953035" cy="3714776"/>
          </a:xfrm>
          <a:prstGeom prst="rect">
            <a:avLst/>
          </a:prstGeom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104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28813" y="0"/>
            <a:ext cx="5284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104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046413" y="0"/>
            <a:ext cx="3049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104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8500" y="0"/>
            <a:ext cx="2665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104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4238" y="0"/>
            <a:ext cx="4835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2275"/>
            <a:ext cx="9144000" cy="601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443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851150" y="0"/>
            <a:ext cx="3441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443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67038" y="0"/>
            <a:ext cx="3208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443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65375" y="0"/>
            <a:ext cx="4413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304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08263" y="0"/>
            <a:ext cx="3927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304-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79600" y="0"/>
            <a:ext cx="5384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304-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63675" y="0"/>
            <a:ext cx="6215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24_120724-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2388"/>
            <a:ext cx="9144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546100"/>
            <a:ext cx="9144000" cy="57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3538"/>
            <a:ext cx="9144000" cy="6129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40211_134053-0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3825"/>
            <a:ext cx="9144000" cy="6608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15</Words>
  <Application>Microsoft Office PowerPoint</Application>
  <PresentationFormat>Προβολή στην οθόνη (4:3)</PresentationFormat>
  <Paragraphs>5</Paragraphs>
  <Slides>66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7" baseType="lpstr">
      <vt:lpstr>Θέμα του Office</vt:lpstr>
      <vt:lpstr>Sights and symbols  Αξιοθέατα και σύμβολα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sights  Διάσημα αξιοθέατα</dc:title>
  <dc:creator>John Themelis</dc:creator>
  <cp:lastModifiedBy>John Themelis</cp:lastModifiedBy>
  <cp:revision>29</cp:revision>
  <dcterms:created xsi:type="dcterms:W3CDTF">2014-02-12T11:50:10Z</dcterms:created>
  <dcterms:modified xsi:type="dcterms:W3CDTF">2014-04-11T10:14:30Z</dcterms:modified>
</cp:coreProperties>
</file>